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09/02/2023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02.09.2023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02.09.2023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02.09.2023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277411157_Deep_Learning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9516" TargetMode="External"/><Relationship Id="rId5" Type="http://schemas.openxmlformats.org/officeDocument/2006/relationships/hyperlink" Target="https://arxiv.org/abs/1603.02754" TargetMode="External"/><Relationship Id="rId4" Type="http://schemas.openxmlformats.org/officeDocument/2006/relationships/hyperlink" Target="https://doi.org/10.1214/aos/101320345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7" Type="http://schemas.openxmlformats.org/officeDocument/2006/relationships/hyperlink" Target="https://arxiv.org/abs/2307.14334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remember: kernel methods are n</a:t>
                </a:r>
                <a:r>
                  <a:rPr lang="en-DE" dirty="0"/>
                  <a:t>on-parametric (instance-based)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43746" y="285872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(even unsupervised and RL)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  <a:r>
              <a:rPr lang="en-GB" sz="2600" dirty="0"/>
              <a:t> </a:t>
            </a:r>
            <a:r>
              <a:rPr lang="en-GB" sz="2600" dirty="0">
                <a:sym typeface="Wingdings" panose="05000000000000000000" pitchFamily="2" charset="2"/>
              </a:rPr>
              <a:t> reductionism with complex interactions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(all above: automatic interaction detection, compare to manual ones in GAMs)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F96261-721D-9A63-DCA5-3B6BCCFFBB3D}"/>
              </a:ext>
            </a:extLst>
          </p:cNvPr>
          <p:cNvSpPr/>
          <p:nvPr/>
        </p:nvSpPr>
        <p:spPr>
          <a:xfrm>
            <a:off x="8550876" y="24299"/>
            <a:ext cx="3616410" cy="1801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EE00A4A4-A6E9-430B-4B2D-735917171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922" y="526786"/>
            <a:ext cx="3477032" cy="12577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5511BD-123F-EDF9-2ADC-5770DD4CD8A2}"/>
              </a:ext>
            </a:extLst>
          </p:cNvPr>
          <p:cNvSpPr/>
          <p:nvPr/>
        </p:nvSpPr>
        <p:spPr>
          <a:xfrm>
            <a:off x="8610600" y="526786"/>
            <a:ext cx="113270" cy="1322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2BB13-4007-26DD-5D9C-15DF5A8B5005}"/>
              </a:ext>
            </a:extLst>
          </p:cNvPr>
          <p:cNvSpPr txBox="1"/>
          <p:nvPr/>
        </p:nvSpPr>
        <p:spPr>
          <a:xfrm>
            <a:off x="8918248" y="16061"/>
            <a:ext cx="25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in neural network: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79C77-2FBA-6F56-003E-4BECF68FC3E4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262590" cy="57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AE480E-B907-0B12-2D72-B41290F87E21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474079" cy="243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5798B5-4CF7-A83B-4FF0-14E4B29591F7}"/>
              </a:ext>
            </a:extLst>
          </p:cNvPr>
          <p:cNvSpPr txBox="1"/>
          <p:nvPr/>
        </p:nvSpPr>
        <p:spPr>
          <a:xfrm>
            <a:off x="10965883" y="15675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941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GB" sz="2200" dirty="0"/>
                  <a:t>w</a:t>
                </a:r>
                <a:r>
                  <a:rPr lang="en-DE" sz="2200" dirty="0"/>
                  <a:t>orks like this for both regression and classification (just different loss functions)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(usually,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 in real-world data sets)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Gradient Boosting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5"/>
              </a:rPr>
              <a:t>XGBoost</a:t>
            </a:r>
            <a:r>
              <a:rPr lang="en-DE" dirty="0"/>
              <a:t>: </a:t>
            </a:r>
            <a:r>
              <a:rPr lang="en-GB" sz="2800" dirty="0"/>
              <a:t>uses second-order Taylor approximation in loss function (Newton-Raphson instead of gradient descent)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3"/>
              </a:rPr>
              <a:t>LightGBM</a:t>
            </a:r>
            <a:r>
              <a:rPr lang="en-DE" dirty="0"/>
              <a:t>: </a:t>
            </a:r>
            <a:r>
              <a:rPr lang="en-GB" dirty="0"/>
              <a:t>uses improved histogram-based algorithm (gains in computational speed and memory consumption)</a:t>
            </a:r>
          </a:p>
          <a:p>
            <a:r>
              <a:rPr lang="en-GB" dirty="0" err="1">
                <a:hlinkClick r:id="rId6"/>
              </a:rPr>
              <a:t>CatBoost</a:t>
            </a:r>
            <a:r>
              <a:rPr lang="en-DE" dirty="0"/>
              <a:t>: </a:t>
            </a:r>
            <a:r>
              <a:rPr lang="en-GB" dirty="0"/>
              <a:t>uses kind of leave-one-out encoding for categorical features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79724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 descr="A diagram of a medical report&#10;&#10;Description automatically generated with medium confidence">
            <a:extLst>
              <a:ext uri="{FF2B5EF4-FFF2-40B4-BE49-F238E27FC236}">
                <a16:creationId xmlns:a16="http://schemas.microsoft.com/office/drawing/2014/main" id="{7ADA28D0-F793-22AF-8332-780158A89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766" y="2836242"/>
            <a:ext cx="2945111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E5249-CB1D-6DC8-ED3F-5ECFBB552157}"/>
              </a:ext>
            </a:extLst>
          </p:cNvPr>
          <p:cNvSpPr txBox="1"/>
          <p:nvPr/>
        </p:nvSpPr>
        <p:spPr>
          <a:xfrm>
            <a:off x="8769259" y="2375802"/>
            <a:ext cx="333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>
                <a:hlinkClick r:id="rId7"/>
              </a:rPr>
              <a:t>Towards Generalist Biomedical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271463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271463"/>
                <a:ext cx="7128641" cy="2183743"/>
              </a:xfrm>
              <a:blipFill>
                <a:blip r:embed="rId2"/>
                <a:stretch>
                  <a:fillRect l="-941" t="-4190" r="-15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271463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89641-6401-FB8B-A7D5-088FCC09638D}"/>
              </a:ext>
            </a:extLst>
          </p:cNvPr>
          <p:cNvSpPr txBox="1"/>
          <p:nvPr/>
        </p:nvSpPr>
        <p:spPr>
          <a:xfrm>
            <a:off x="6928021" y="241962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15276</TotalTime>
  <Words>2952</Words>
  <Application>Microsoft Office PowerPoint</Application>
  <PresentationFormat>Widescreen</PresentationFormat>
  <Paragraphs>415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Summary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Wick, Felix</cp:lastModifiedBy>
  <cp:revision>324</cp:revision>
  <dcterms:created xsi:type="dcterms:W3CDTF">2022-07-18T15:01:44Z</dcterms:created>
  <dcterms:modified xsi:type="dcterms:W3CDTF">2023-09-02T18:21:05Z</dcterms:modified>
</cp:coreProperties>
</file>